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8" r:id="rId5"/>
    <p:sldId id="271" r:id="rId6"/>
    <p:sldId id="270" r:id="rId7"/>
    <p:sldId id="272" r:id="rId8"/>
    <p:sldId id="273" r:id="rId9"/>
    <p:sldId id="275" r:id="rId10"/>
    <p:sldId id="282" r:id="rId11"/>
    <p:sldId id="262" r:id="rId12"/>
    <p:sldId id="280" r:id="rId13"/>
    <p:sldId id="274" r:id="rId14"/>
    <p:sldId id="276" r:id="rId15"/>
    <p:sldId id="281" r:id="rId16"/>
    <p:sldId id="266" r:id="rId17"/>
  </p:sldIdLst>
  <p:sldSz cx="9144000" cy="6858000" type="screen4x3"/>
  <p:notesSz cx="6858000" cy="9144000"/>
  <p:defaultTextStyle>
    <a:defPPr>
      <a:defRPr lang="pt-B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3E3E5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2" d="100"/>
          <a:sy n="72" d="100"/>
        </p:scale>
        <p:origin x="-1470"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lt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50825" y="2636838"/>
            <a:ext cx="5832475" cy="1470025"/>
          </a:xfrm>
          <a:extLst>
            <a:ext uri="{909E8E84-426E-40DD-AFC4-6F175D3DCCD1}">
              <a14:hiddenFill xmlns:a14="http://schemas.microsoft.com/office/drawing/2010/main">
                <a:solidFill>
                  <a:schemeClr val="bg1">
                    <a:alpha val="48000"/>
                  </a:schemeClr>
                </a:solidFill>
              </a14:hiddenFill>
            </a:ext>
          </a:extLst>
        </p:spPr>
        <p:txBody>
          <a:bodyPr/>
          <a:lstStyle>
            <a:lvl1pPr>
              <a:defRPr/>
            </a:lvl1pPr>
          </a:lstStyle>
          <a:p>
            <a:pPr lvl="0"/>
            <a:r>
              <a:rPr lang="en-US" altLang="en-US" noProof="0"/>
              <a:t>Click to edit Master title style</a:t>
            </a:r>
            <a:endParaRPr lang="pt-BR" altLang="en-US" noProof="0"/>
          </a:p>
        </p:txBody>
      </p:sp>
      <p:sp>
        <p:nvSpPr>
          <p:cNvPr id="3075" name="Rectangle 3"/>
          <p:cNvSpPr>
            <a:spLocks noGrp="1" noChangeArrowheads="1"/>
          </p:cNvSpPr>
          <p:nvPr>
            <p:ph type="subTitle" idx="1"/>
          </p:nvPr>
        </p:nvSpPr>
        <p:spPr>
          <a:xfrm>
            <a:off x="1331913" y="4652963"/>
            <a:ext cx="6400800" cy="1295400"/>
          </a:xfrm>
        </p:spPr>
        <p:txBody>
          <a:bodyPr/>
          <a:lstStyle>
            <a:lvl1pPr marL="0" indent="0" algn="ctr">
              <a:buFontTx/>
              <a:buNone/>
              <a:defRPr/>
            </a:lvl1pPr>
          </a:lstStyle>
          <a:p>
            <a:pPr lvl="0"/>
            <a:r>
              <a:rPr lang="en-US" altLang="en-US" noProof="0"/>
              <a:t>Click to edit Master subtitle style</a:t>
            </a:r>
            <a:endParaRPr lang="pt-BR" altLang="en-US" noProof="0"/>
          </a:p>
        </p:txBody>
      </p:sp>
      <p:sp>
        <p:nvSpPr>
          <p:cNvPr id="3076" name="Rectangle 4"/>
          <p:cNvSpPr>
            <a:spLocks noGrp="1" noChangeArrowheads="1"/>
          </p:cNvSpPr>
          <p:nvPr>
            <p:ph type="dt" sz="half" idx="2"/>
          </p:nvPr>
        </p:nvSpPr>
        <p:spPr>
          <a:xfrm>
            <a:off x="492125" y="6308725"/>
            <a:ext cx="2133600" cy="476250"/>
          </a:xfrm>
          <a:extLst>
            <a:ext uri="{909E8E84-426E-40DD-AFC4-6F175D3DCCD1}">
              <a14:hiddenFill xmlns:a14="http://schemas.microsoft.com/office/drawing/2010/main">
                <a:solidFill>
                  <a:srgbClr val="000000">
                    <a:alpha val="53999"/>
                  </a:srgbClr>
                </a:solidFill>
              </a14:hiddenFill>
            </a:ext>
          </a:extLst>
        </p:spPr>
        <p:txBody>
          <a:bodyPr/>
          <a:lstStyle>
            <a:lvl1pPr>
              <a:defRPr/>
            </a:lvl1pPr>
          </a:lstStyle>
          <a:p>
            <a:endParaRPr lang="pt-BR" altLang="en-US"/>
          </a:p>
        </p:txBody>
      </p:sp>
      <p:sp>
        <p:nvSpPr>
          <p:cNvPr id="3077" name="Rectangle 5"/>
          <p:cNvSpPr>
            <a:spLocks noGrp="1" noChangeArrowheads="1"/>
          </p:cNvSpPr>
          <p:nvPr>
            <p:ph type="ftr" sz="quarter" idx="3"/>
          </p:nvPr>
        </p:nvSpPr>
        <p:spPr>
          <a:xfrm>
            <a:off x="3159125" y="6308725"/>
            <a:ext cx="2895600" cy="476250"/>
          </a:xfrm>
          <a:extLst>
            <a:ext uri="{909E8E84-426E-40DD-AFC4-6F175D3DCCD1}">
              <a14:hiddenFill xmlns:a14="http://schemas.microsoft.com/office/drawing/2010/main">
                <a:solidFill>
                  <a:srgbClr val="000000">
                    <a:alpha val="53999"/>
                  </a:srgbClr>
                </a:solidFill>
              </a14:hiddenFill>
            </a:ext>
          </a:extLst>
        </p:spPr>
        <p:txBody>
          <a:bodyPr/>
          <a:lstStyle>
            <a:lvl1pPr>
              <a:defRPr/>
            </a:lvl1pPr>
          </a:lstStyle>
          <a:p>
            <a:endParaRPr lang="pt-BR" altLang="en-US"/>
          </a:p>
        </p:txBody>
      </p:sp>
      <p:sp>
        <p:nvSpPr>
          <p:cNvPr id="3078" name="Rectangle 6"/>
          <p:cNvSpPr>
            <a:spLocks noGrp="1" noChangeArrowheads="1"/>
          </p:cNvSpPr>
          <p:nvPr>
            <p:ph type="sldNum" sz="quarter" idx="4"/>
          </p:nvPr>
        </p:nvSpPr>
        <p:spPr>
          <a:xfrm>
            <a:off x="6588125" y="6308725"/>
            <a:ext cx="2133600" cy="476250"/>
          </a:xfrm>
          <a:extLst>
            <a:ext uri="{909E8E84-426E-40DD-AFC4-6F175D3DCCD1}">
              <a14:hiddenFill xmlns:a14="http://schemas.microsoft.com/office/drawing/2010/main">
                <a:solidFill>
                  <a:srgbClr val="000000">
                    <a:alpha val="53999"/>
                  </a:srgbClr>
                </a:solidFill>
              </a14:hiddenFill>
            </a:ext>
          </a:extLst>
        </p:spPr>
        <p:txBody>
          <a:bodyPr/>
          <a:lstStyle>
            <a:lvl1pPr>
              <a:defRPr/>
            </a:lvl1pPr>
          </a:lstStyle>
          <a:p>
            <a:fld id="{5616F75A-132A-4033-A3C9-9528D2EE2B7C}" type="slidenum">
              <a:rPr lang="pt-BR" altLang="en-US"/>
              <a:pPr/>
              <a:t>‹#›</a:t>
            </a:fld>
            <a:endParaRPr lang="pt-BR"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pt-BR" altLang="en-US"/>
          </a:p>
        </p:txBody>
      </p:sp>
      <p:sp>
        <p:nvSpPr>
          <p:cNvPr id="5" name="Footer Placeholder 4"/>
          <p:cNvSpPr>
            <a:spLocks noGrp="1"/>
          </p:cNvSpPr>
          <p:nvPr>
            <p:ph type="ftr" sz="quarter" idx="11"/>
          </p:nvPr>
        </p:nvSpPr>
        <p:spPr/>
        <p:txBody>
          <a:bodyPr/>
          <a:lstStyle>
            <a:lvl1pPr>
              <a:defRPr/>
            </a:lvl1pPr>
          </a:lstStyle>
          <a:p>
            <a:endParaRPr lang="pt-BR" altLang="en-US"/>
          </a:p>
        </p:txBody>
      </p:sp>
      <p:sp>
        <p:nvSpPr>
          <p:cNvPr id="6" name="Slide Number Placeholder 5"/>
          <p:cNvSpPr>
            <a:spLocks noGrp="1"/>
          </p:cNvSpPr>
          <p:nvPr>
            <p:ph type="sldNum" sz="quarter" idx="12"/>
          </p:nvPr>
        </p:nvSpPr>
        <p:spPr/>
        <p:txBody>
          <a:bodyPr/>
          <a:lstStyle>
            <a:lvl1pPr>
              <a:defRPr/>
            </a:lvl1pPr>
          </a:lstStyle>
          <a:p>
            <a:fld id="{EBEB542C-6A52-4083-AECF-C3EBCD44922D}" type="slidenum">
              <a:rPr lang="pt-BR" altLang="en-US"/>
              <a:pPr/>
              <a:t>‹#›</a:t>
            </a:fld>
            <a:endParaRPr lang="pt-BR" altLang="en-US"/>
          </a:p>
        </p:txBody>
      </p:sp>
    </p:spTree>
    <p:extLst>
      <p:ext uri="{BB962C8B-B14F-4D97-AF65-F5344CB8AC3E}">
        <p14:creationId xmlns:p14="http://schemas.microsoft.com/office/powerpoint/2010/main" val="15834745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21500" y="261938"/>
            <a:ext cx="2222500" cy="61198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50825" y="261938"/>
            <a:ext cx="6518275" cy="61198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pt-BR" altLang="en-US"/>
          </a:p>
        </p:txBody>
      </p:sp>
      <p:sp>
        <p:nvSpPr>
          <p:cNvPr id="5" name="Footer Placeholder 4"/>
          <p:cNvSpPr>
            <a:spLocks noGrp="1"/>
          </p:cNvSpPr>
          <p:nvPr>
            <p:ph type="ftr" sz="quarter" idx="11"/>
          </p:nvPr>
        </p:nvSpPr>
        <p:spPr/>
        <p:txBody>
          <a:bodyPr/>
          <a:lstStyle>
            <a:lvl1pPr>
              <a:defRPr/>
            </a:lvl1pPr>
          </a:lstStyle>
          <a:p>
            <a:endParaRPr lang="pt-BR" altLang="en-US"/>
          </a:p>
        </p:txBody>
      </p:sp>
      <p:sp>
        <p:nvSpPr>
          <p:cNvPr id="6" name="Slide Number Placeholder 5"/>
          <p:cNvSpPr>
            <a:spLocks noGrp="1"/>
          </p:cNvSpPr>
          <p:nvPr>
            <p:ph type="sldNum" sz="quarter" idx="12"/>
          </p:nvPr>
        </p:nvSpPr>
        <p:spPr/>
        <p:txBody>
          <a:bodyPr/>
          <a:lstStyle>
            <a:lvl1pPr>
              <a:defRPr/>
            </a:lvl1pPr>
          </a:lstStyle>
          <a:p>
            <a:fld id="{C3BFFF57-70C6-435D-AD37-7390730039A0}" type="slidenum">
              <a:rPr lang="pt-BR" altLang="en-US"/>
              <a:pPr/>
              <a:t>‹#›</a:t>
            </a:fld>
            <a:endParaRPr lang="pt-BR" altLang="en-US"/>
          </a:p>
        </p:txBody>
      </p:sp>
    </p:spTree>
    <p:extLst>
      <p:ext uri="{BB962C8B-B14F-4D97-AF65-F5344CB8AC3E}">
        <p14:creationId xmlns:p14="http://schemas.microsoft.com/office/powerpoint/2010/main" val="31901944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pt-BR" altLang="en-US"/>
          </a:p>
        </p:txBody>
      </p:sp>
      <p:sp>
        <p:nvSpPr>
          <p:cNvPr id="5" name="Footer Placeholder 4"/>
          <p:cNvSpPr>
            <a:spLocks noGrp="1"/>
          </p:cNvSpPr>
          <p:nvPr>
            <p:ph type="ftr" sz="quarter" idx="11"/>
          </p:nvPr>
        </p:nvSpPr>
        <p:spPr/>
        <p:txBody>
          <a:bodyPr/>
          <a:lstStyle>
            <a:lvl1pPr>
              <a:defRPr/>
            </a:lvl1pPr>
          </a:lstStyle>
          <a:p>
            <a:endParaRPr lang="pt-BR" altLang="en-US"/>
          </a:p>
        </p:txBody>
      </p:sp>
      <p:sp>
        <p:nvSpPr>
          <p:cNvPr id="6" name="Slide Number Placeholder 5"/>
          <p:cNvSpPr>
            <a:spLocks noGrp="1"/>
          </p:cNvSpPr>
          <p:nvPr>
            <p:ph type="sldNum" sz="quarter" idx="12"/>
          </p:nvPr>
        </p:nvSpPr>
        <p:spPr/>
        <p:txBody>
          <a:bodyPr/>
          <a:lstStyle>
            <a:lvl1pPr>
              <a:defRPr/>
            </a:lvl1pPr>
          </a:lstStyle>
          <a:p>
            <a:fld id="{F7BD39FF-8F6B-4A63-AEC7-DBBC4789C248}" type="slidenum">
              <a:rPr lang="pt-BR" altLang="en-US"/>
              <a:pPr/>
              <a:t>‹#›</a:t>
            </a:fld>
            <a:endParaRPr lang="pt-BR" altLang="en-US"/>
          </a:p>
        </p:txBody>
      </p:sp>
    </p:spTree>
    <p:extLst>
      <p:ext uri="{BB962C8B-B14F-4D97-AF65-F5344CB8AC3E}">
        <p14:creationId xmlns:p14="http://schemas.microsoft.com/office/powerpoint/2010/main" val="8298543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pt-BR" altLang="en-US"/>
          </a:p>
        </p:txBody>
      </p:sp>
      <p:sp>
        <p:nvSpPr>
          <p:cNvPr id="5" name="Footer Placeholder 4"/>
          <p:cNvSpPr>
            <a:spLocks noGrp="1"/>
          </p:cNvSpPr>
          <p:nvPr>
            <p:ph type="ftr" sz="quarter" idx="11"/>
          </p:nvPr>
        </p:nvSpPr>
        <p:spPr/>
        <p:txBody>
          <a:bodyPr/>
          <a:lstStyle>
            <a:lvl1pPr>
              <a:defRPr/>
            </a:lvl1pPr>
          </a:lstStyle>
          <a:p>
            <a:endParaRPr lang="pt-BR" altLang="en-US"/>
          </a:p>
        </p:txBody>
      </p:sp>
      <p:sp>
        <p:nvSpPr>
          <p:cNvPr id="6" name="Slide Number Placeholder 5"/>
          <p:cNvSpPr>
            <a:spLocks noGrp="1"/>
          </p:cNvSpPr>
          <p:nvPr>
            <p:ph type="sldNum" sz="quarter" idx="12"/>
          </p:nvPr>
        </p:nvSpPr>
        <p:spPr/>
        <p:txBody>
          <a:bodyPr/>
          <a:lstStyle>
            <a:lvl1pPr>
              <a:defRPr/>
            </a:lvl1pPr>
          </a:lstStyle>
          <a:p>
            <a:fld id="{329E3E92-EFEE-4220-A8A3-C7DE17CDA6B9}" type="slidenum">
              <a:rPr lang="pt-BR" altLang="en-US"/>
              <a:pPr/>
              <a:t>‹#›</a:t>
            </a:fld>
            <a:endParaRPr lang="pt-BR" altLang="en-US"/>
          </a:p>
        </p:txBody>
      </p:sp>
    </p:spTree>
    <p:extLst>
      <p:ext uri="{BB962C8B-B14F-4D97-AF65-F5344CB8AC3E}">
        <p14:creationId xmlns:p14="http://schemas.microsoft.com/office/powerpoint/2010/main" val="36149898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50825" y="1628775"/>
            <a:ext cx="4244975" cy="4752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28775"/>
            <a:ext cx="4244975" cy="4752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pt-BR" altLang="en-US"/>
          </a:p>
        </p:txBody>
      </p:sp>
      <p:sp>
        <p:nvSpPr>
          <p:cNvPr id="6" name="Footer Placeholder 5"/>
          <p:cNvSpPr>
            <a:spLocks noGrp="1"/>
          </p:cNvSpPr>
          <p:nvPr>
            <p:ph type="ftr" sz="quarter" idx="11"/>
          </p:nvPr>
        </p:nvSpPr>
        <p:spPr/>
        <p:txBody>
          <a:bodyPr/>
          <a:lstStyle>
            <a:lvl1pPr>
              <a:defRPr/>
            </a:lvl1pPr>
          </a:lstStyle>
          <a:p>
            <a:endParaRPr lang="pt-BR" altLang="en-US"/>
          </a:p>
        </p:txBody>
      </p:sp>
      <p:sp>
        <p:nvSpPr>
          <p:cNvPr id="7" name="Slide Number Placeholder 6"/>
          <p:cNvSpPr>
            <a:spLocks noGrp="1"/>
          </p:cNvSpPr>
          <p:nvPr>
            <p:ph type="sldNum" sz="quarter" idx="12"/>
          </p:nvPr>
        </p:nvSpPr>
        <p:spPr/>
        <p:txBody>
          <a:bodyPr/>
          <a:lstStyle>
            <a:lvl1pPr>
              <a:defRPr/>
            </a:lvl1pPr>
          </a:lstStyle>
          <a:p>
            <a:fld id="{E688F62D-9CF4-4933-B0E4-116172B34288}" type="slidenum">
              <a:rPr lang="pt-BR" altLang="en-US"/>
              <a:pPr/>
              <a:t>‹#›</a:t>
            </a:fld>
            <a:endParaRPr lang="pt-BR" altLang="en-US"/>
          </a:p>
        </p:txBody>
      </p:sp>
    </p:spTree>
    <p:extLst>
      <p:ext uri="{BB962C8B-B14F-4D97-AF65-F5344CB8AC3E}">
        <p14:creationId xmlns:p14="http://schemas.microsoft.com/office/powerpoint/2010/main" val="9691050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pt-BR" altLang="en-US"/>
          </a:p>
        </p:txBody>
      </p:sp>
      <p:sp>
        <p:nvSpPr>
          <p:cNvPr id="8" name="Footer Placeholder 7"/>
          <p:cNvSpPr>
            <a:spLocks noGrp="1"/>
          </p:cNvSpPr>
          <p:nvPr>
            <p:ph type="ftr" sz="quarter" idx="11"/>
          </p:nvPr>
        </p:nvSpPr>
        <p:spPr/>
        <p:txBody>
          <a:bodyPr/>
          <a:lstStyle>
            <a:lvl1pPr>
              <a:defRPr/>
            </a:lvl1pPr>
          </a:lstStyle>
          <a:p>
            <a:endParaRPr lang="pt-BR" altLang="en-US"/>
          </a:p>
        </p:txBody>
      </p:sp>
      <p:sp>
        <p:nvSpPr>
          <p:cNvPr id="9" name="Slide Number Placeholder 8"/>
          <p:cNvSpPr>
            <a:spLocks noGrp="1"/>
          </p:cNvSpPr>
          <p:nvPr>
            <p:ph type="sldNum" sz="quarter" idx="12"/>
          </p:nvPr>
        </p:nvSpPr>
        <p:spPr/>
        <p:txBody>
          <a:bodyPr/>
          <a:lstStyle>
            <a:lvl1pPr>
              <a:defRPr/>
            </a:lvl1pPr>
          </a:lstStyle>
          <a:p>
            <a:fld id="{F209C055-AEAC-4E10-9F49-AF7C42AEE6FF}" type="slidenum">
              <a:rPr lang="pt-BR" altLang="en-US"/>
              <a:pPr/>
              <a:t>‹#›</a:t>
            </a:fld>
            <a:endParaRPr lang="pt-BR" altLang="en-US"/>
          </a:p>
        </p:txBody>
      </p:sp>
    </p:spTree>
    <p:extLst>
      <p:ext uri="{BB962C8B-B14F-4D97-AF65-F5344CB8AC3E}">
        <p14:creationId xmlns:p14="http://schemas.microsoft.com/office/powerpoint/2010/main" val="36437567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pt-BR" altLang="en-US"/>
          </a:p>
        </p:txBody>
      </p:sp>
      <p:sp>
        <p:nvSpPr>
          <p:cNvPr id="4" name="Footer Placeholder 3"/>
          <p:cNvSpPr>
            <a:spLocks noGrp="1"/>
          </p:cNvSpPr>
          <p:nvPr>
            <p:ph type="ftr" sz="quarter" idx="11"/>
          </p:nvPr>
        </p:nvSpPr>
        <p:spPr/>
        <p:txBody>
          <a:bodyPr/>
          <a:lstStyle>
            <a:lvl1pPr>
              <a:defRPr/>
            </a:lvl1pPr>
          </a:lstStyle>
          <a:p>
            <a:endParaRPr lang="pt-BR" altLang="en-US"/>
          </a:p>
        </p:txBody>
      </p:sp>
      <p:sp>
        <p:nvSpPr>
          <p:cNvPr id="5" name="Slide Number Placeholder 4"/>
          <p:cNvSpPr>
            <a:spLocks noGrp="1"/>
          </p:cNvSpPr>
          <p:nvPr>
            <p:ph type="sldNum" sz="quarter" idx="12"/>
          </p:nvPr>
        </p:nvSpPr>
        <p:spPr/>
        <p:txBody>
          <a:bodyPr/>
          <a:lstStyle>
            <a:lvl1pPr>
              <a:defRPr/>
            </a:lvl1pPr>
          </a:lstStyle>
          <a:p>
            <a:fld id="{6B0B11C4-A69F-4649-94DF-C34B5149ACEB}" type="slidenum">
              <a:rPr lang="pt-BR" altLang="en-US"/>
              <a:pPr/>
              <a:t>‹#›</a:t>
            </a:fld>
            <a:endParaRPr lang="pt-BR" altLang="en-US"/>
          </a:p>
        </p:txBody>
      </p:sp>
    </p:spTree>
    <p:extLst>
      <p:ext uri="{BB962C8B-B14F-4D97-AF65-F5344CB8AC3E}">
        <p14:creationId xmlns:p14="http://schemas.microsoft.com/office/powerpoint/2010/main" val="24410953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pt-BR" altLang="en-US"/>
          </a:p>
        </p:txBody>
      </p:sp>
      <p:sp>
        <p:nvSpPr>
          <p:cNvPr id="3" name="Footer Placeholder 2"/>
          <p:cNvSpPr>
            <a:spLocks noGrp="1"/>
          </p:cNvSpPr>
          <p:nvPr>
            <p:ph type="ftr" sz="quarter" idx="11"/>
          </p:nvPr>
        </p:nvSpPr>
        <p:spPr/>
        <p:txBody>
          <a:bodyPr/>
          <a:lstStyle>
            <a:lvl1pPr>
              <a:defRPr/>
            </a:lvl1pPr>
          </a:lstStyle>
          <a:p>
            <a:endParaRPr lang="pt-BR" altLang="en-US"/>
          </a:p>
        </p:txBody>
      </p:sp>
      <p:sp>
        <p:nvSpPr>
          <p:cNvPr id="4" name="Slide Number Placeholder 3"/>
          <p:cNvSpPr>
            <a:spLocks noGrp="1"/>
          </p:cNvSpPr>
          <p:nvPr>
            <p:ph type="sldNum" sz="quarter" idx="12"/>
          </p:nvPr>
        </p:nvSpPr>
        <p:spPr/>
        <p:txBody>
          <a:bodyPr/>
          <a:lstStyle>
            <a:lvl1pPr>
              <a:defRPr/>
            </a:lvl1pPr>
          </a:lstStyle>
          <a:p>
            <a:fld id="{8A31C3C6-2B43-4E51-99FF-8814C3829C0A}" type="slidenum">
              <a:rPr lang="pt-BR" altLang="en-US"/>
              <a:pPr/>
              <a:t>‹#›</a:t>
            </a:fld>
            <a:endParaRPr lang="pt-BR" altLang="en-US"/>
          </a:p>
        </p:txBody>
      </p:sp>
    </p:spTree>
    <p:extLst>
      <p:ext uri="{BB962C8B-B14F-4D97-AF65-F5344CB8AC3E}">
        <p14:creationId xmlns:p14="http://schemas.microsoft.com/office/powerpoint/2010/main" val="1266956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pt-BR" altLang="en-US"/>
          </a:p>
        </p:txBody>
      </p:sp>
      <p:sp>
        <p:nvSpPr>
          <p:cNvPr id="6" name="Footer Placeholder 5"/>
          <p:cNvSpPr>
            <a:spLocks noGrp="1"/>
          </p:cNvSpPr>
          <p:nvPr>
            <p:ph type="ftr" sz="quarter" idx="11"/>
          </p:nvPr>
        </p:nvSpPr>
        <p:spPr/>
        <p:txBody>
          <a:bodyPr/>
          <a:lstStyle>
            <a:lvl1pPr>
              <a:defRPr/>
            </a:lvl1pPr>
          </a:lstStyle>
          <a:p>
            <a:endParaRPr lang="pt-BR" altLang="en-US"/>
          </a:p>
        </p:txBody>
      </p:sp>
      <p:sp>
        <p:nvSpPr>
          <p:cNvPr id="7" name="Slide Number Placeholder 6"/>
          <p:cNvSpPr>
            <a:spLocks noGrp="1"/>
          </p:cNvSpPr>
          <p:nvPr>
            <p:ph type="sldNum" sz="quarter" idx="12"/>
          </p:nvPr>
        </p:nvSpPr>
        <p:spPr/>
        <p:txBody>
          <a:bodyPr/>
          <a:lstStyle>
            <a:lvl1pPr>
              <a:defRPr/>
            </a:lvl1pPr>
          </a:lstStyle>
          <a:p>
            <a:fld id="{A80571FB-CFD4-4B72-9E5C-DB9216B9EBF8}" type="slidenum">
              <a:rPr lang="pt-BR" altLang="en-US"/>
              <a:pPr/>
              <a:t>‹#›</a:t>
            </a:fld>
            <a:endParaRPr lang="pt-BR" altLang="en-US"/>
          </a:p>
        </p:txBody>
      </p:sp>
    </p:spTree>
    <p:extLst>
      <p:ext uri="{BB962C8B-B14F-4D97-AF65-F5344CB8AC3E}">
        <p14:creationId xmlns:p14="http://schemas.microsoft.com/office/powerpoint/2010/main" val="18369483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pt-BR" altLang="en-US"/>
          </a:p>
        </p:txBody>
      </p:sp>
      <p:sp>
        <p:nvSpPr>
          <p:cNvPr id="6" name="Footer Placeholder 5"/>
          <p:cNvSpPr>
            <a:spLocks noGrp="1"/>
          </p:cNvSpPr>
          <p:nvPr>
            <p:ph type="ftr" sz="quarter" idx="11"/>
          </p:nvPr>
        </p:nvSpPr>
        <p:spPr/>
        <p:txBody>
          <a:bodyPr/>
          <a:lstStyle>
            <a:lvl1pPr>
              <a:defRPr/>
            </a:lvl1pPr>
          </a:lstStyle>
          <a:p>
            <a:endParaRPr lang="pt-BR" altLang="en-US"/>
          </a:p>
        </p:txBody>
      </p:sp>
      <p:sp>
        <p:nvSpPr>
          <p:cNvPr id="7" name="Slide Number Placeholder 6"/>
          <p:cNvSpPr>
            <a:spLocks noGrp="1"/>
          </p:cNvSpPr>
          <p:nvPr>
            <p:ph type="sldNum" sz="quarter" idx="12"/>
          </p:nvPr>
        </p:nvSpPr>
        <p:spPr/>
        <p:txBody>
          <a:bodyPr/>
          <a:lstStyle>
            <a:lvl1pPr>
              <a:defRPr/>
            </a:lvl1pPr>
          </a:lstStyle>
          <a:p>
            <a:fld id="{6836B69D-59FD-4412-AC56-3BF5E610D9B2}" type="slidenum">
              <a:rPr lang="pt-BR" altLang="en-US"/>
              <a:pPr/>
              <a:t>‹#›</a:t>
            </a:fld>
            <a:endParaRPr lang="pt-BR" altLang="en-US"/>
          </a:p>
        </p:txBody>
      </p:sp>
    </p:spTree>
    <p:extLst>
      <p:ext uri="{BB962C8B-B14F-4D97-AF65-F5344CB8AC3E}">
        <p14:creationId xmlns:p14="http://schemas.microsoft.com/office/powerpoint/2010/main" val="29295932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654175" y="261938"/>
            <a:ext cx="7489825"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pt-BR" altLang="en-US"/>
          </a:p>
        </p:txBody>
      </p:sp>
      <p:sp>
        <p:nvSpPr>
          <p:cNvPr id="1027" name="Rectangle 3"/>
          <p:cNvSpPr>
            <a:spLocks noGrp="1" noChangeArrowheads="1"/>
          </p:cNvSpPr>
          <p:nvPr>
            <p:ph type="body" idx="1"/>
          </p:nvPr>
        </p:nvSpPr>
        <p:spPr bwMode="auto">
          <a:xfrm>
            <a:off x="250825" y="1628775"/>
            <a:ext cx="8642350" cy="475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453188"/>
            <a:ext cx="2133600" cy="36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1"/>
            </a:lvl1pPr>
          </a:lstStyle>
          <a:p>
            <a:endParaRPr lang="pt-BR" altLang="en-US"/>
          </a:p>
        </p:txBody>
      </p:sp>
      <p:sp>
        <p:nvSpPr>
          <p:cNvPr id="1029" name="Rectangle 5"/>
          <p:cNvSpPr>
            <a:spLocks noGrp="1" noChangeArrowheads="1"/>
          </p:cNvSpPr>
          <p:nvPr>
            <p:ph type="ftr" sz="quarter" idx="3"/>
          </p:nvPr>
        </p:nvSpPr>
        <p:spPr bwMode="auto">
          <a:xfrm>
            <a:off x="3124200" y="6453188"/>
            <a:ext cx="2895600" cy="36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b="1"/>
            </a:lvl1pPr>
          </a:lstStyle>
          <a:p>
            <a:endParaRPr lang="pt-BR" altLang="en-US"/>
          </a:p>
        </p:txBody>
      </p:sp>
      <p:sp>
        <p:nvSpPr>
          <p:cNvPr id="1030" name="Rectangle 6"/>
          <p:cNvSpPr>
            <a:spLocks noGrp="1" noChangeArrowheads="1"/>
          </p:cNvSpPr>
          <p:nvPr>
            <p:ph type="sldNum" sz="quarter" idx="4"/>
          </p:nvPr>
        </p:nvSpPr>
        <p:spPr bwMode="auto">
          <a:xfrm>
            <a:off x="6553200" y="6453188"/>
            <a:ext cx="2133600" cy="36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1"/>
            </a:lvl1pPr>
          </a:lstStyle>
          <a:p>
            <a:fld id="{712BD195-196A-4C40-9DA4-00293955B8C7}" type="slidenum">
              <a:rPr lang="pt-BR" altLang="en-US"/>
              <a:pPr/>
              <a:t>‹#›</a:t>
            </a:fld>
            <a:endParaRPr lang="pt-BR" altLang="en-US"/>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lnSpc>
          <a:spcPct val="80000"/>
        </a:lnSpc>
        <a:spcBef>
          <a:spcPct val="0"/>
        </a:spcBef>
        <a:spcAft>
          <a:spcPct val="0"/>
        </a:spcAft>
        <a:defRPr sz="4400" b="1">
          <a:solidFill>
            <a:schemeClr val="tx2"/>
          </a:solidFill>
          <a:latin typeface="+mj-lt"/>
          <a:ea typeface="+mj-ea"/>
          <a:cs typeface="+mj-cs"/>
        </a:defRPr>
      </a:lvl1pPr>
      <a:lvl2pPr algn="ctr" rtl="0" eaLnBrk="1" fontAlgn="base" hangingPunct="1">
        <a:lnSpc>
          <a:spcPct val="80000"/>
        </a:lnSpc>
        <a:spcBef>
          <a:spcPct val="0"/>
        </a:spcBef>
        <a:spcAft>
          <a:spcPct val="0"/>
        </a:spcAft>
        <a:defRPr sz="4400" b="1">
          <a:solidFill>
            <a:schemeClr val="tx2"/>
          </a:solidFill>
          <a:latin typeface="Arial" charset="0"/>
        </a:defRPr>
      </a:lvl2pPr>
      <a:lvl3pPr algn="ctr" rtl="0" eaLnBrk="1" fontAlgn="base" hangingPunct="1">
        <a:lnSpc>
          <a:spcPct val="80000"/>
        </a:lnSpc>
        <a:spcBef>
          <a:spcPct val="0"/>
        </a:spcBef>
        <a:spcAft>
          <a:spcPct val="0"/>
        </a:spcAft>
        <a:defRPr sz="4400" b="1">
          <a:solidFill>
            <a:schemeClr val="tx2"/>
          </a:solidFill>
          <a:latin typeface="Arial" charset="0"/>
        </a:defRPr>
      </a:lvl3pPr>
      <a:lvl4pPr algn="ctr" rtl="0" eaLnBrk="1" fontAlgn="base" hangingPunct="1">
        <a:lnSpc>
          <a:spcPct val="80000"/>
        </a:lnSpc>
        <a:spcBef>
          <a:spcPct val="0"/>
        </a:spcBef>
        <a:spcAft>
          <a:spcPct val="0"/>
        </a:spcAft>
        <a:defRPr sz="4400" b="1">
          <a:solidFill>
            <a:schemeClr val="tx2"/>
          </a:solidFill>
          <a:latin typeface="Arial" charset="0"/>
        </a:defRPr>
      </a:lvl4pPr>
      <a:lvl5pPr algn="ctr" rtl="0" eaLnBrk="1" fontAlgn="base" hangingPunct="1">
        <a:lnSpc>
          <a:spcPct val="80000"/>
        </a:lnSpc>
        <a:spcBef>
          <a:spcPct val="0"/>
        </a:spcBef>
        <a:spcAft>
          <a:spcPct val="0"/>
        </a:spcAft>
        <a:defRPr sz="4400" b="1">
          <a:solidFill>
            <a:schemeClr val="tx2"/>
          </a:solidFill>
          <a:latin typeface="Arial" charset="0"/>
        </a:defRPr>
      </a:lvl5pPr>
      <a:lvl6pPr marL="457200" algn="ctr" rtl="0" eaLnBrk="1" fontAlgn="base" hangingPunct="1">
        <a:lnSpc>
          <a:spcPct val="80000"/>
        </a:lnSpc>
        <a:spcBef>
          <a:spcPct val="0"/>
        </a:spcBef>
        <a:spcAft>
          <a:spcPct val="0"/>
        </a:spcAft>
        <a:defRPr sz="4400" b="1">
          <a:solidFill>
            <a:schemeClr val="tx2"/>
          </a:solidFill>
          <a:latin typeface="Arial" charset="0"/>
        </a:defRPr>
      </a:lvl6pPr>
      <a:lvl7pPr marL="914400" algn="ctr" rtl="0" eaLnBrk="1" fontAlgn="base" hangingPunct="1">
        <a:lnSpc>
          <a:spcPct val="80000"/>
        </a:lnSpc>
        <a:spcBef>
          <a:spcPct val="0"/>
        </a:spcBef>
        <a:spcAft>
          <a:spcPct val="0"/>
        </a:spcAft>
        <a:defRPr sz="4400" b="1">
          <a:solidFill>
            <a:schemeClr val="tx2"/>
          </a:solidFill>
          <a:latin typeface="Arial" charset="0"/>
        </a:defRPr>
      </a:lvl7pPr>
      <a:lvl8pPr marL="1371600" algn="ctr" rtl="0" eaLnBrk="1" fontAlgn="base" hangingPunct="1">
        <a:lnSpc>
          <a:spcPct val="80000"/>
        </a:lnSpc>
        <a:spcBef>
          <a:spcPct val="0"/>
        </a:spcBef>
        <a:spcAft>
          <a:spcPct val="0"/>
        </a:spcAft>
        <a:defRPr sz="4400" b="1">
          <a:solidFill>
            <a:schemeClr val="tx2"/>
          </a:solidFill>
          <a:latin typeface="Arial" charset="0"/>
        </a:defRPr>
      </a:lvl8pPr>
      <a:lvl9pPr marL="1828800" algn="ctr" rtl="0" eaLnBrk="1" fontAlgn="base" hangingPunct="1">
        <a:lnSpc>
          <a:spcPct val="80000"/>
        </a:lnSpc>
        <a:spcBef>
          <a:spcPct val="0"/>
        </a:spcBef>
        <a:spcAft>
          <a:spcPct val="0"/>
        </a:spcAft>
        <a:defRPr sz="4400" b="1">
          <a:solidFill>
            <a:schemeClr val="tx2"/>
          </a:solidFill>
          <a:latin typeface="Arial" charset="0"/>
        </a:defRPr>
      </a:lvl9pPr>
    </p:titleStyle>
    <p:bodyStyle>
      <a:lvl1pPr marL="342900" indent="-342900" algn="l" rtl="0" eaLnBrk="1" fontAlgn="base" hangingPunct="1">
        <a:spcBef>
          <a:spcPct val="20000"/>
        </a:spcBef>
        <a:spcAft>
          <a:spcPct val="0"/>
        </a:spcAft>
        <a:buClr>
          <a:schemeClr val="folHlink"/>
        </a:buClr>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84498" y="2636838"/>
            <a:ext cx="4598802" cy="1470025"/>
          </a:xfrm>
        </p:spPr>
        <p:txBody>
          <a:bodyPr/>
          <a:lstStyle/>
          <a:p>
            <a:r>
              <a:rPr lang="en-US" dirty="0"/>
              <a:t>Travel Soccer Parents Meeting</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2499870"/>
            <a:ext cx="1408298" cy="1579001"/>
          </a:xfrm>
          <a:prstGeom prst="rect">
            <a:avLst/>
          </a:prstGeom>
        </p:spPr>
      </p:pic>
    </p:spTree>
    <p:extLst>
      <p:ext uri="{BB962C8B-B14F-4D97-AF65-F5344CB8AC3E}">
        <p14:creationId xmlns:p14="http://schemas.microsoft.com/office/powerpoint/2010/main" val="2050381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Partnership with </a:t>
            </a:r>
            <a:r>
              <a:rPr lang="en-US" sz="3600" dirty="0" err="1"/>
              <a:t>ProConnect</a:t>
            </a:r>
            <a:r>
              <a:rPr lang="en-US" sz="3600" dirty="0"/>
              <a:t> Sports</a:t>
            </a:r>
          </a:p>
        </p:txBody>
      </p:sp>
      <p:pic>
        <p:nvPicPr>
          <p:cNvPr id="3" name="Picture 2"/>
          <p:cNvPicPr>
            <a:picLocks noChangeAspect="1"/>
          </p:cNvPicPr>
          <p:nvPr/>
        </p:nvPicPr>
        <p:blipFill>
          <a:blip r:embed="rId2"/>
          <a:stretch>
            <a:fillRect/>
          </a:stretch>
        </p:blipFill>
        <p:spPr>
          <a:xfrm>
            <a:off x="609600" y="1676400"/>
            <a:ext cx="4114800" cy="1881051"/>
          </a:xfrm>
          <a:prstGeom prst="rect">
            <a:avLst/>
          </a:prstGeom>
        </p:spPr>
      </p:pic>
      <p:sp>
        <p:nvSpPr>
          <p:cNvPr id="4" name="TextBox 3"/>
          <p:cNvSpPr txBox="1"/>
          <p:nvPr/>
        </p:nvSpPr>
        <p:spPr>
          <a:xfrm>
            <a:off x="5029200" y="1752600"/>
            <a:ext cx="3733800" cy="5078313"/>
          </a:xfrm>
          <a:prstGeom prst="rect">
            <a:avLst/>
          </a:prstGeom>
          <a:noFill/>
        </p:spPr>
        <p:txBody>
          <a:bodyPr wrap="square" rtlCol="0">
            <a:spAutoFit/>
          </a:bodyPr>
          <a:lstStyle/>
          <a:p>
            <a:pPr marL="285750" indent="-285750">
              <a:buFont typeface="Arial" panose="020B0604020202020204" pitchFamily="34" charset="0"/>
              <a:buChar char="•"/>
            </a:pPr>
            <a:r>
              <a:rPr lang="en-US" dirty="0"/>
              <a:t>Coordinate Professional Trainers for Team Training</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Run Travel Soccer Camp</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Provide Administration support for Travel Tryouts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Parent &amp; Coaches Webinars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Coaching Clinic</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PCA  Membership</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Jason Pratt, owner lives in the area.</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pic>
        <p:nvPicPr>
          <p:cNvPr id="5" name="Picture 4"/>
          <p:cNvPicPr>
            <a:picLocks noChangeAspect="1"/>
          </p:cNvPicPr>
          <p:nvPr/>
        </p:nvPicPr>
        <p:blipFill>
          <a:blip r:embed="rId3"/>
          <a:stretch>
            <a:fillRect/>
          </a:stretch>
        </p:blipFill>
        <p:spPr>
          <a:xfrm>
            <a:off x="611155" y="3886200"/>
            <a:ext cx="4037045" cy="2667000"/>
          </a:xfrm>
          <a:prstGeom prst="rect">
            <a:avLst/>
          </a:prstGeom>
        </p:spPr>
      </p:pic>
    </p:spTree>
    <p:extLst>
      <p:ext uri="{BB962C8B-B14F-4D97-AF65-F5344CB8AC3E}">
        <p14:creationId xmlns:p14="http://schemas.microsoft.com/office/powerpoint/2010/main" val="12129003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Other Costs</a:t>
            </a:r>
          </a:p>
        </p:txBody>
      </p:sp>
      <p:sp>
        <p:nvSpPr>
          <p:cNvPr id="3" name="Content Placeholder 2"/>
          <p:cNvSpPr>
            <a:spLocks noGrp="1"/>
          </p:cNvSpPr>
          <p:nvPr>
            <p:ph idx="1"/>
          </p:nvPr>
        </p:nvSpPr>
        <p:spPr>
          <a:xfrm>
            <a:off x="152400" y="1162114"/>
            <a:ext cx="8642350" cy="5257800"/>
          </a:xfrm>
        </p:spPr>
        <p:txBody>
          <a:bodyPr/>
          <a:lstStyle/>
          <a:p>
            <a:endParaRPr lang="en-US" sz="1800" dirty="0">
              <a:solidFill>
                <a:schemeClr val="tx1"/>
              </a:solidFill>
              <a:latin typeface="+mn-lt"/>
              <a:ea typeface="+mn-ea"/>
              <a:cs typeface="+mn-cs"/>
            </a:endParaRPr>
          </a:p>
          <a:p>
            <a:r>
              <a:rPr lang="en-US" sz="2000" dirty="0">
                <a:solidFill>
                  <a:schemeClr val="tx1"/>
                </a:solidFill>
                <a:latin typeface="+mn-lt"/>
                <a:ea typeface="+mn-ea"/>
                <a:cs typeface="+mn-cs"/>
              </a:rPr>
              <a:t>Tournament Fees (Teams are responsible to pay for tournaments)</a:t>
            </a:r>
          </a:p>
          <a:p>
            <a:pPr lvl="1"/>
            <a:r>
              <a:rPr lang="en-US" sz="1800" dirty="0">
                <a:solidFill>
                  <a:schemeClr val="tx1"/>
                </a:solidFill>
                <a:ea typeface="+mn-ea"/>
                <a:cs typeface="+mn-cs"/>
              </a:rPr>
              <a:t> Varies by tournament &amp; number of players on team</a:t>
            </a:r>
          </a:p>
          <a:p>
            <a:pPr lvl="1"/>
            <a:r>
              <a:rPr lang="en-US" sz="1800" dirty="0">
                <a:ea typeface="+mn-ea"/>
                <a:cs typeface="+mn-cs"/>
              </a:rPr>
              <a:t> ~  $35 - $45 per tournament (reduced by fundraising)</a:t>
            </a:r>
          </a:p>
          <a:p>
            <a:endParaRPr lang="en-US" sz="2000" dirty="0">
              <a:solidFill>
                <a:schemeClr val="tx1"/>
              </a:solidFill>
            </a:endParaRPr>
          </a:p>
          <a:p>
            <a:r>
              <a:rPr lang="en-US" sz="2000" dirty="0">
                <a:solidFill>
                  <a:schemeClr val="tx1"/>
                </a:solidFill>
              </a:rPr>
              <a:t>Fundraising (Optional per team)</a:t>
            </a:r>
          </a:p>
          <a:p>
            <a:pPr lvl="1"/>
            <a:r>
              <a:rPr lang="en-US" sz="2000" dirty="0">
                <a:solidFill>
                  <a:schemeClr val="tx1"/>
                </a:solidFill>
                <a:ea typeface="+mn-ea"/>
                <a:cs typeface="+mn-cs"/>
              </a:rPr>
              <a:t>Buyouts vs. Selling items</a:t>
            </a:r>
          </a:p>
          <a:p>
            <a:pPr lvl="1"/>
            <a:r>
              <a:rPr lang="en-US" sz="2000" dirty="0">
                <a:ea typeface="+mn-ea"/>
                <a:cs typeface="+mn-cs"/>
              </a:rPr>
              <a:t>Reduces cost of tournaments or other fees</a:t>
            </a:r>
          </a:p>
          <a:p>
            <a:endParaRPr lang="en-US" sz="2000" dirty="0">
              <a:solidFill>
                <a:schemeClr val="tx1"/>
              </a:solidFill>
            </a:endParaRPr>
          </a:p>
          <a:p>
            <a:r>
              <a:rPr lang="en-US" sz="2000" dirty="0">
                <a:solidFill>
                  <a:schemeClr val="tx1"/>
                </a:solidFill>
              </a:rPr>
              <a:t>Personalized Travel items (Optional by team)</a:t>
            </a:r>
          </a:p>
          <a:p>
            <a:pPr lvl="1"/>
            <a:r>
              <a:rPr lang="en-US" sz="1600" dirty="0">
                <a:solidFill>
                  <a:schemeClr val="tx1"/>
                </a:solidFill>
              </a:rPr>
              <a:t>Team may purchase Ball Bag, Warm-up suits, etc.</a:t>
            </a:r>
          </a:p>
          <a:p>
            <a:endParaRPr lang="en-US" sz="2800" dirty="0"/>
          </a:p>
        </p:txBody>
      </p:sp>
    </p:spTree>
    <p:extLst>
      <p:ext uri="{BB962C8B-B14F-4D97-AF65-F5344CB8AC3E}">
        <p14:creationId xmlns:p14="http://schemas.microsoft.com/office/powerpoint/2010/main" val="7555418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Travel Specific Fundraiser</a:t>
            </a:r>
          </a:p>
        </p:txBody>
      </p:sp>
      <p:pic>
        <p:nvPicPr>
          <p:cNvPr id="1027" name="Picture 3" descr="Trivia_Night_[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3500" y="1478902"/>
            <a:ext cx="4935538" cy="140017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28" name="Picture 4" descr="Cartoon-Einstein[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3500" y="2847975"/>
            <a:ext cx="2895600" cy="37338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29" name="Picture 5" descr="football_and_question_mark-460x460-300x3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79038" y="1478901"/>
            <a:ext cx="1430338" cy="140017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4" name="TextBox 3"/>
          <p:cNvSpPr txBox="1"/>
          <p:nvPr/>
        </p:nvSpPr>
        <p:spPr>
          <a:xfrm>
            <a:off x="3505200" y="3124200"/>
            <a:ext cx="5257800" cy="4247317"/>
          </a:xfrm>
          <a:prstGeom prst="rect">
            <a:avLst/>
          </a:prstGeom>
          <a:noFill/>
        </p:spPr>
        <p:txBody>
          <a:bodyPr wrap="square" rtlCol="0">
            <a:spAutoFit/>
          </a:bodyPr>
          <a:lstStyle/>
          <a:p>
            <a:pPr marL="285750" indent="-285750">
              <a:buFont typeface="Arial" panose="020B0604020202020204" pitchFamily="34" charset="0"/>
              <a:buChar char="•"/>
            </a:pPr>
            <a:r>
              <a:rPr lang="en-US" dirty="0"/>
              <a:t>September 17, 2016  - 6pm -10pm</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Sunny Brook Ballroom</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Full Dinner Buffett &amp; Cash Bar</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$50 per ticket/10 people per table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Expect to give back $15+per ticket sold to each travel team</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Money to use for Tournaments, team gear or other purposes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5883575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Uniforms</a:t>
            </a:r>
          </a:p>
        </p:txBody>
      </p:sp>
      <p:sp>
        <p:nvSpPr>
          <p:cNvPr id="3" name="Content Placeholder 2"/>
          <p:cNvSpPr>
            <a:spLocks noGrp="1"/>
          </p:cNvSpPr>
          <p:nvPr>
            <p:ph idx="1"/>
          </p:nvPr>
        </p:nvSpPr>
        <p:spPr>
          <a:xfrm>
            <a:off x="5715000" y="1371600"/>
            <a:ext cx="3155950" cy="4752975"/>
          </a:xfrm>
        </p:spPr>
        <p:txBody>
          <a:bodyPr/>
          <a:lstStyle/>
          <a:p>
            <a:r>
              <a:rPr lang="en-US" sz="2000" dirty="0"/>
              <a:t>Changing Uniforms from Adidas to Under Armor</a:t>
            </a:r>
          </a:p>
          <a:p>
            <a:endParaRPr lang="en-US" sz="2000" dirty="0"/>
          </a:p>
          <a:p>
            <a:r>
              <a:rPr lang="en-US" sz="2000" dirty="0"/>
              <a:t>Creating an online portal for parents to order uniforms directly from supplier</a:t>
            </a:r>
          </a:p>
          <a:p>
            <a:endParaRPr lang="en-US" sz="2000" dirty="0"/>
          </a:p>
          <a:p>
            <a:r>
              <a:rPr lang="en-US" sz="2000" dirty="0"/>
              <a:t>Approximately $15-$20 less than current uniform</a:t>
            </a:r>
          </a:p>
          <a:p>
            <a:endParaRPr lang="en-US" sz="2000" dirty="0"/>
          </a:p>
          <a:p>
            <a:r>
              <a:rPr lang="en-US" sz="2000" dirty="0"/>
              <a:t>Cost is  ~ $115</a:t>
            </a:r>
          </a:p>
          <a:p>
            <a:endParaRPr lang="en-US" sz="2400" dirty="0"/>
          </a:p>
          <a:p>
            <a:endParaRPr lang="en-US" sz="2400" dirty="0"/>
          </a:p>
        </p:txBody>
      </p:sp>
      <p:pic>
        <p:nvPicPr>
          <p:cNvPr id="4" name="Picture 3"/>
          <p:cNvPicPr>
            <a:picLocks noChangeAspect="1"/>
          </p:cNvPicPr>
          <p:nvPr/>
        </p:nvPicPr>
        <p:blipFill>
          <a:blip r:embed="rId2"/>
          <a:stretch>
            <a:fillRect/>
          </a:stretch>
        </p:blipFill>
        <p:spPr>
          <a:xfrm>
            <a:off x="685800" y="1371600"/>
            <a:ext cx="4800600" cy="5257800"/>
          </a:xfrm>
          <a:prstGeom prst="rect">
            <a:avLst/>
          </a:prstGeom>
        </p:spPr>
      </p:pic>
    </p:spTree>
    <p:extLst>
      <p:ext uri="{BB962C8B-B14F-4D97-AF65-F5344CB8AC3E}">
        <p14:creationId xmlns:p14="http://schemas.microsoft.com/office/powerpoint/2010/main" val="3057247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Tryouts</a:t>
            </a:r>
          </a:p>
        </p:txBody>
      </p:sp>
      <p:sp>
        <p:nvSpPr>
          <p:cNvPr id="3" name="Content Placeholder 2"/>
          <p:cNvSpPr>
            <a:spLocks noGrp="1"/>
          </p:cNvSpPr>
          <p:nvPr>
            <p:ph idx="1"/>
          </p:nvPr>
        </p:nvSpPr>
        <p:spPr>
          <a:xfrm>
            <a:off x="838200" y="1676400"/>
            <a:ext cx="8032750" cy="4752975"/>
          </a:xfrm>
        </p:spPr>
        <p:txBody>
          <a:bodyPr/>
          <a:lstStyle/>
          <a:p>
            <a:r>
              <a:rPr lang="en-US" sz="2400" dirty="0"/>
              <a:t>Girls</a:t>
            </a:r>
          </a:p>
          <a:p>
            <a:endParaRPr lang="en-US" sz="2400" dirty="0"/>
          </a:p>
          <a:p>
            <a:pPr lvl="1">
              <a:buFont typeface="Courier New" panose="02070309020205020404" pitchFamily="49" charset="0"/>
              <a:buChar char="o"/>
            </a:pPr>
            <a:r>
              <a:rPr lang="en-US" sz="2000" dirty="0"/>
              <a:t>April 18</a:t>
            </a:r>
            <a:r>
              <a:rPr lang="en-US" sz="2000" baseline="30000" dirty="0"/>
              <a:t>th</a:t>
            </a:r>
            <a:r>
              <a:rPr lang="en-US" sz="2000" dirty="0"/>
              <a:t>, April 20</a:t>
            </a:r>
            <a:r>
              <a:rPr lang="en-US" sz="2000" baseline="30000" dirty="0"/>
              <a:t>th</a:t>
            </a:r>
            <a:r>
              <a:rPr lang="en-US" sz="2000" dirty="0"/>
              <a:t> &amp; April 23</a:t>
            </a:r>
          </a:p>
          <a:p>
            <a:pPr marL="457200" lvl="1" indent="0">
              <a:buNone/>
            </a:pPr>
            <a:endParaRPr lang="en-US" sz="2000" dirty="0"/>
          </a:p>
          <a:p>
            <a:r>
              <a:rPr lang="en-US" sz="2400" dirty="0"/>
              <a:t>Boys</a:t>
            </a:r>
          </a:p>
          <a:p>
            <a:endParaRPr lang="en-US" sz="2400" dirty="0"/>
          </a:p>
          <a:p>
            <a:pPr lvl="1">
              <a:buFont typeface="Courier New" panose="02070309020205020404" pitchFamily="49" charset="0"/>
              <a:buChar char="o"/>
            </a:pPr>
            <a:r>
              <a:rPr lang="en-US" sz="2000" dirty="0"/>
              <a:t>April 19</a:t>
            </a:r>
            <a:r>
              <a:rPr lang="en-US" sz="2000" baseline="30000" dirty="0"/>
              <a:t>th</a:t>
            </a:r>
            <a:r>
              <a:rPr lang="en-US" sz="2000" dirty="0"/>
              <a:t> , April 21</a:t>
            </a:r>
            <a:r>
              <a:rPr lang="en-US" sz="2000" baseline="30000" dirty="0"/>
              <a:t>st</a:t>
            </a:r>
            <a:r>
              <a:rPr lang="en-US" sz="2000" dirty="0"/>
              <a:t> &amp; April 23</a:t>
            </a:r>
          </a:p>
          <a:p>
            <a:pPr lvl="1"/>
            <a:endParaRPr lang="en-US" sz="2000" dirty="0"/>
          </a:p>
          <a:p>
            <a:r>
              <a:rPr lang="en-US" sz="2400" dirty="0"/>
              <a:t>Expected to attend at least 2 tryouts</a:t>
            </a:r>
          </a:p>
          <a:p>
            <a:endParaRPr lang="en-US" sz="2400" dirty="0"/>
          </a:p>
          <a:p>
            <a:r>
              <a:rPr lang="en-US" sz="2400" dirty="0"/>
              <a:t>Online Registration to open tomorrow 3/23</a:t>
            </a:r>
          </a:p>
          <a:p>
            <a:pPr lvl="1"/>
            <a:endParaRPr lang="en-US" sz="2000" dirty="0"/>
          </a:p>
          <a:p>
            <a:endParaRPr lang="en-US" sz="2400" dirty="0"/>
          </a:p>
        </p:txBody>
      </p:sp>
    </p:spTree>
    <p:extLst>
      <p:ext uri="{BB962C8B-B14F-4D97-AF65-F5344CB8AC3E}">
        <p14:creationId xmlns:p14="http://schemas.microsoft.com/office/powerpoint/2010/main" val="29940933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Montco</a:t>
            </a:r>
            <a:r>
              <a:rPr lang="en-US" dirty="0"/>
              <a:t> Alliance</a:t>
            </a:r>
          </a:p>
        </p:txBody>
      </p:sp>
      <p:pic>
        <p:nvPicPr>
          <p:cNvPr id="4" name="Picture 3"/>
          <p:cNvPicPr>
            <a:picLocks noChangeAspect="1"/>
          </p:cNvPicPr>
          <p:nvPr/>
        </p:nvPicPr>
        <p:blipFill>
          <a:blip r:embed="rId2"/>
          <a:stretch>
            <a:fillRect/>
          </a:stretch>
        </p:blipFill>
        <p:spPr>
          <a:xfrm>
            <a:off x="304800" y="1295400"/>
            <a:ext cx="3762375" cy="2743200"/>
          </a:xfrm>
          <a:prstGeom prst="rect">
            <a:avLst/>
          </a:prstGeom>
        </p:spPr>
      </p:pic>
      <p:sp>
        <p:nvSpPr>
          <p:cNvPr id="8" name="TextBox 7"/>
          <p:cNvSpPr txBox="1"/>
          <p:nvPr/>
        </p:nvSpPr>
        <p:spPr>
          <a:xfrm>
            <a:off x="4343400" y="1295400"/>
            <a:ext cx="4572000" cy="4801314"/>
          </a:xfrm>
          <a:prstGeom prst="rect">
            <a:avLst/>
          </a:prstGeom>
          <a:noFill/>
        </p:spPr>
        <p:txBody>
          <a:bodyPr wrap="square" rtlCol="0">
            <a:spAutoFit/>
          </a:bodyPr>
          <a:lstStyle/>
          <a:p>
            <a:r>
              <a:rPr lang="en-US" b="1" u="sng" dirty="0"/>
              <a:t>Program Highlights</a:t>
            </a:r>
            <a:endParaRPr lang="en-US" dirty="0"/>
          </a:p>
          <a:p>
            <a:pPr marL="285750" lvl="0" indent="-285750">
              <a:buFont typeface="Arial" panose="020B0604020202020204" pitchFamily="34" charset="0"/>
              <a:buChar char="•"/>
            </a:pPr>
            <a:r>
              <a:rPr lang="en-US" dirty="0"/>
              <a:t>Professional Coaching Staff</a:t>
            </a:r>
          </a:p>
          <a:p>
            <a:pPr marL="285750" lvl="0" indent="-285750">
              <a:buFont typeface="Arial" panose="020B0604020202020204" pitchFamily="34" charset="0"/>
              <a:buChar char="•"/>
            </a:pPr>
            <a:r>
              <a:rPr lang="en-US" dirty="0"/>
              <a:t>Appointed Director for Boys and Girls</a:t>
            </a:r>
          </a:p>
          <a:p>
            <a:pPr marL="285750" lvl="0" indent="-285750">
              <a:buFont typeface="Arial" panose="020B0604020202020204" pitchFamily="34" charset="0"/>
              <a:buChar char="•"/>
            </a:pPr>
            <a:r>
              <a:rPr lang="en-US" dirty="0"/>
              <a:t>College Guidance Program</a:t>
            </a:r>
          </a:p>
          <a:p>
            <a:pPr marL="285750" lvl="0" indent="-285750">
              <a:buFont typeface="Arial" panose="020B0604020202020204" pitchFamily="34" charset="0"/>
              <a:buChar char="•"/>
            </a:pPr>
            <a:r>
              <a:rPr lang="en-US" dirty="0"/>
              <a:t>Quality playing fields and training facilities</a:t>
            </a:r>
          </a:p>
          <a:p>
            <a:pPr marL="285750" lvl="0" indent="-285750">
              <a:buFont typeface="Arial" panose="020B0604020202020204" pitchFamily="34" charset="0"/>
              <a:buChar char="•"/>
            </a:pPr>
            <a:r>
              <a:rPr lang="en-US" dirty="0"/>
              <a:t>Video Analysis (for player and team development)</a:t>
            </a:r>
          </a:p>
          <a:p>
            <a:pPr marL="285750" lvl="0" indent="-285750">
              <a:buFont typeface="Arial" panose="020B0604020202020204" pitchFamily="34" charset="0"/>
              <a:buChar char="•"/>
            </a:pPr>
            <a:r>
              <a:rPr lang="en-US" dirty="0"/>
              <a:t>Up to 3 training sessions per week (season dependent)</a:t>
            </a:r>
          </a:p>
          <a:p>
            <a:pPr marL="285750" lvl="0" indent="-285750">
              <a:buFont typeface="Arial" panose="020B0604020202020204" pitchFamily="34" charset="0"/>
              <a:buChar char="•"/>
            </a:pPr>
            <a:r>
              <a:rPr lang="en-US" dirty="0"/>
              <a:t>Professional Goalkeeper Training</a:t>
            </a:r>
          </a:p>
          <a:p>
            <a:pPr marL="285750" lvl="0" indent="-285750">
              <a:buFont typeface="Arial" panose="020B0604020202020204" pitchFamily="34" charset="0"/>
              <a:buChar char="•"/>
            </a:pPr>
            <a:r>
              <a:rPr lang="en-US" dirty="0"/>
              <a:t>Appropriate Level Competition Platform</a:t>
            </a:r>
          </a:p>
          <a:p>
            <a:pPr marL="285750" lvl="0" indent="-285750">
              <a:buFont typeface="Arial" panose="020B0604020202020204" pitchFamily="34" charset="0"/>
              <a:buChar char="•"/>
            </a:pPr>
            <a:r>
              <a:rPr lang="en-US" dirty="0"/>
              <a:t>8-10 Tournaments per year</a:t>
            </a:r>
          </a:p>
          <a:p>
            <a:pPr marL="285750" lvl="0" indent="-285750">
              <a:buFont typeface="Arial" panose="020B0604020202020204" pitchFamily="34" charset="0"/>
              <a:buChar char="•"/>
            </a:pPr>
            <a:r>
              <a:rPr lang="en-US" dirty="0"/>
              <a:t>Established Connection with Foreign Travel Company for Foreign Trip (U14)</a:t>
            </a:r>
          </a:p>
          <a:p>
            <a:pPr marL="285750" lvl="0" indent="-285750">
              <a:buFont typeface="Arial" panose="020B0604020202020204" pitchFamily="34" charset="0"/>
              <a:buChar char="•"/>
            </a:pPr>
            <a:r>
              <a:rPr lang="en-US" dirty="0"/>
              <a:t>Seminars/Workshops (Concussion/ACL Prevention/Nutrition/Hydrotherapy)</a:t>
            </a:r>
          </a:p>
        </p:txBody>
      </p:sp>
      <p:sp>
        <p:nvSpPr>
          <p:cNvPr id="9" name="TextBox 8"/>
          <p:cNvSpPr txBox="1"/>
          <p:nvPr/>
        </p:nvSpPr>
        <p:spPr>
          <a:xfrm>
            <a:off x="228600" y="4343400"/>
            <a:ext cx="3838575" cy="2585323"/>
          </a:xfrm>
          <a:prstGeom prst="rect">
            <a:avLst/>
          </a:prstGeom>
          <a:noFill/>
        </p:spPr>
        <p:txBody>
          <a:bodyPr wrap="square" rtlCol="0">
            <a:spAutoFit/>
          </a:bodyPr>
          <a:lstStyle/>
          <a:p>
            <a:pPr marL="285750" indent="-285750">
              <a:buFont typeface="Arial" panose="020B0604020202020204" pitchFamily="34" charset="0"/>
              <a:buChar char="•"/>
            </a:pPr>
            <a:r>
              <a:rPr lang="en-US" dirty="0"/>
              <a:t>For U13 and above players looking for Elite Soccer Development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Allows PSC Travel Players to participate in ADA Development Camps/Programs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6206865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chor="ctr" anchorCtr="1"/>
          <a:lstStyle/>
          <a:p>
            <a:pPr marL="0" indent="0" algn="ctr">
              <a:buNone/>
            </a:pPr>
            <a:r>
              <a:rPr lang="en-US" sz="6600" dirty="0"/>
              <a:t>Questions?</a:t>
            </a:r>
          </a:p>
        </p:txBody>
      </p:sp>
    </p:spTree>
    <p:extLst>
      <p:ext uri="{BB962C8B-B14F-4D97-AF65-F5344CB8AC3E}">
        <p14:creationId xmlns:p14="http://schemas.microsoft.com/office/powerpoint/2010/main" val="41225070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Welcome</a:t>
            </a:r>
          </a:p>
        </p:txBody>
      </p:sp>
      <p:sp>
        <p:nvSpPr>
          <p:cNvPr id="3" name="Content Placeholder 2"/>
          <p:cNvSpPr>
            <a:spLocks noGrp="1"/>
          </p:cNvSpPr>
          <p:nvPr>
            <p:ph idx="1"/>
          </p:nvPr>
        </p:nvSpPr>
        <p:spPr>
          <a:xfrm>
            <a:off x="228600" y="1676400"/>
            <a:ext cx="8642350" cy="4752975"/>
          </a:xfrm>
        </p:spPr>
        <p:txBody>
          <a:bodyPr/>
          <a:lstStyle/>
          <a:p>
            <a:r>
              <a:rPr lang="en-US" dirty="0"/>
              <a:t>Chis Paul –Travel Director</a:t>
            </a:r>
          </a:p>
          <a:p>
            <a:endParaRPr lang="en-US" dirty="0"/>
          </a:p>
          <a:p>
            <a:r>
              <a:rPr lang="en-US" dirty="0"/>
              <a:t>Rob </a:t>
            </a:r>
            <a:r>
              <a:rPr lang="en-US" dirty="0" err="1"/>
              <a:t>Deckert</a:t>
            </a:r>
            <a:r>
              <a:rPr lang="en-US" dirty="0"/>
              <a:t> – President</a:t>
            </a:r>
          </a:p>
          <a:p>
            <a:endParaRPr lang="en-US" dirty="0"/>
          </a:p>
          <a:p>
            <a:r>
              <a:rPr lang="en-US" dirty="0"/>
              <a:t>Bob Coons – Vice President</a:t>
            </a:r>
          </a:p>
        </p:txBody>
      </p:sp>
    </p:spTree>
    <p:extLst>
      <p:ext uri="{BB962C8B-B14F-4D97-AF65-F5344CB8AC3E}">
        <p14:creationId xmlns:p14="http://schemas.microsoft.com/office/powerpoint/2010/main" val="25641994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Travel Soccer?</a:t>
            </a:r>
          </a:p>
        </p:txBody>
      </p:sp>
      <p:sp>
        <p:nvSpPr>
          <p:cNvPr id="3" name="Content Placeholder 2"/>
          <p:cNvSpPr>
            <a:spLocks noGrp="1"/>
          </p:cNvSpPr>
          <p:nvPr>
            <p:ph idx="1"/>
          </p:nvPr>
        </p:nvSpPr>
        <p:spPr>
          <a:xfrm>
            <a:off x="250825" y="1219201"/>
            <a:ext cx="8642350" cy="5410200"/>
          </a:xfrm>
        </p:spPr>
        <p:txBody>
          <a:bodyPr/>
          <a:lstStyle/>
          <a:p>
            <a:r>
              <a:rPr lang="en-US" sz="2000" dirty="0"/>
              <a:t>Training</a:t>
            </a:r>
          </a:p>
          <a:p>
            <a:pPr lvl="1">
              <a:buFont typeface="Wingdings" panose="05000000000000000000" pitchFamily="2" charset="2"/>
              <a:buChar char="Ø"/>
            </a:pPr>
            <a:r>
              <a:rPr lang="en-US" sz="1800" dirty="0"/>
              <a:t> Highly Qualified Licensed Coaches</a:t>
            </a:r>
          </a:p>
          <a:p>
            <a:pPr lvl="1">
              <a:buFont typeface="Wingdings" panose="05000000000000000000" pitchFamily="2" charset="2"/>
              <a:buChar char="Ø"/>
            </a:pPr>
            <a:r>
              <a:rPr lang="en-US" sz="1800" dirty="0"/>
              <a:t>Weekly Instruction from a professional trainer</a:t>
            </a:r>
          </a:p>
          <a:p>
            <a:pPr lvl="1">
              <a:buFont typeface="Wingdings" panose="05000000000000000000" pitchFamily="2" charset="2"/>
              <a:buChar char="Ø"/>
            </a:pPr>
            <a:r>
              <a:rPr lang="en-US" sz="1800" dirty="0"/>
              <a:t>Travel Specific Summer Camp</a:t>
            </a:r>
          </a:p>
          <a:p>
            <a:pPr lvl="1">
              <a:buFont typeface="Wingdings" panose="05000000000000000000" pitchFamily="2" charset="2"/>
              <a:buChar char="Ø"/>
            </a:pPr>
            <a:endParaRPr lang="en-US" sz="1400" dirty="0"/>
          </a:p>
          <a:p>
            <a:r>
              <a:rPr lang="en-US" sz="2000" dirty="0"/>
              <a:t>Competition</a:t>
            </a:r>
          </a:p>
          <a:p>
            <a:pPr lvl="1">
              <a:buFont typeface="Wingdings" panose="05000000000000000000" pitchFamily="2" charset="2"/>
              <a:buChar char="Ø"/>
            </a:pPr>
            <a:r>
              <a:rPr lang="en-US" sz="1800" dirty="0"/>
              <a:t>Brings out the best in players! </a:t>
            </a:r>
          </a:p>
          <a:p>
            <a:pPr lvl="1">
              <a:buFont typeface="Wingdings" panose="05000000000000000000" pitchFamily="2" charset="2"/>
              <a:buChar char="Ø"/>
            </a:pPr>
            <a:r>
              <a:rPr lang="en-US" sz="1800" dirty="0"/>
              <a:t>Challenge players to be better players by playing with and against the best players in area soccer clubs</a:t>
            </a:r>
          </a:p>
          <a:p>
            <a:pPr lvl="1">
              <a:buFont typeface="Wingdings" panose="05000000000000000000" pitchFamily="2" charset="2"/>
              <a:buChar char="Ø"/>
            </a:pPr>
            <a:endParaRPr lang="en-US" sz="1400" dirty="0"/>
          </a:p>
          <a:p>
            <a:r>
              <a:rPr lang="en-US" sz="2000" dirty="0"/>
              <a:t>Camaraderie</a:t>
            </a:r>
          </a:p>
          <a:p>
            <a:endParaRPr lang="en-US" sz="1400" dirty="0"/>
          </a:p>
          <a:p>
            <a:pPr lvl="1">
              <a:buFont typeface="Wingdings" panose="05000000000000000000" pitchFamily="2" charset="2"/>
              <a:buChar char="Ø"/>
            </a:pPr>
            <a:r>
              <a:rPr lang="en-US" sz="1800" dirty="0"/>
              <a:t>Travel team players enjoy practicing, playing, and being with his/her teammates, both on and off the field. </a:t>
            </a:r>
          </a:p>
          <a:p>
            <a:pPr lvl="1">
              <a:buFont typeface="Wingdings" panose="05000000000000000000" pitchFamily="2" charset="2"/>
              <a:buChar char="Ø"/>
            </a:pPr>
            <a:r>
              <a:rPr lang="en-US" sz="1800" dirty="0"/>
              <a:t>Teams stay together over multiple seasons</a:t>
            </a:r>
          </a:p>
          <a:p>
            <a:pPr lvl="1">
              <a:buFont typeface="Wingdings" panose="05000000000000000000" pitchFamily="2" charset="2"/>
              <a:buChar char="Ø"/>
            </a:pPr>
            <a:r>
              <a:rPr lang="en-US" sz="1800" dirty="0"/>
              <a:t>Joining a travel soccer team is an experience every child will remember for years to come! </a:t>
            </a:r>
          </a:p>
          <a:p>
            <a:pPr marL="457200" lvl="1" indent="0">
              <a:buNone/>
            </a:pPr>
            <a:endParaRPr lang="en-US" dirty="0"/>
          </a:p>
        </p:txBody>
      </p:sp>
    </p:spTree>
    <p:extLst>
      <p:ext uri="{BB962C8B-B14F-4D97-AF65-F5344CB8AC3E}">
        <p14:creationId xmlns:p14="http://schemas.microsoft.com/office/powerpoint/2010/main" val="12748916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USSF Soccer Changes</a:t>
            </a:r>
          </a:p>
        </p:txBody>
      </p:sp>
      <p:sp>
        <p:nvSpPr>
          <p:cNvPr id="3" name="Content Placeholder 2"/>
          <p:cNvSpPr>
            <a:spLocks noGrp="1"/>
          </p:cNvSpPr>
          <p:nvPr>
            <p:ph idx="1"/>
          </p:nvPr>
        </p:nvSpPr>
        <p:spPr>
          <a:xfrm>
            <a:off x="228600" y="1295401"/>
            <a:ext cx="8642350" cy="914400"/>
          </a:xfrm>
        </p:spPr>
        <p:txBody>
          <a:bodyPr/>
          <a:lstStyle/>
          <a:p>
            <a:r>
              <a:rPr lang="en-US" sz="1400" dirty="0"/>
              <a:t>When determining the age group for a season, the year the season ends should be used for determining the birth year. Also note that the format “U followed by age” really means that age and younger. For example, U8 should be read as 8 and younger. </a:t>
            </a:r>
          </a:p>
        </p:txBody>
      </p:sp>
      <p:pic>
        <p:nvPicPr>
          <p:cNvPr id="4" name="Picture 3"/>
          <p:cNvPicPr>
            <a:picLocks noChangeAspect="1"/>
          </p:cNvPicPr>
          <p:nvPr/>
        </p:nvPicPr>
        <p:blipFill>
          <a:blip r:embed="rId2"/>
          <a:stretch>
            <a:fillRect/>
          </a:stretch>
        </p:blipFill>
        <p:spPr>
          <a:xfrm>
            <a:off x="685800" y="2590800"/>
            <a:ext cx="7982087" cy="3352800"/>
          </a:xfrm>
          <a:prstGeom prst="rect">
            <a:avLst/>
          </a:prstGeom>
        </p:spPr>
      </p:pic>
    </p:spTree>
    <p:extLst>
      <p:ext uri="{BB962C8B-B14F-4D97-AF65-F5344CB8AC3E}">
        <p14:creationId xmlns:p14="http://schemas.microsoft.com/office/powerpoint/2010/main" val="31618756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What do changes mean for PSC?</a:t>
            </a:r>
          </a:p>
        </p:txBody>
      </p:sp>
      <p:sp>
        <p:nvSpPr>
          <p:cNvPr id="3" name="Content Placeholder 2"/>
          <p:cNvSpPr>
            <a:spLocks noGrp="1"/>
          </p:cNvSpPr>
          <p:nvPr>
            <p:ph idx="1"/>
          </p:nvPr>
        </p:nvSpPr>
        <p:spPr>
          <a:xfrm>
            <a:off x="228600" y="1676400"/>
            <a:ext cx="8642350" cy="4752975"/>
          </a:xfrm>
        </p:spPr>
        <p:txBody>
          <a:bodyPr/>
          <a:lstStyle/>
          <a:p>
            <a:r>
              <a:rPr lang="en-US" sz="2400" dirty="0"/>
              <a:t>Teams to be formed by Birth Year for 2016-2017</a:t>
            </a:r>
          </a:p>
          <a:p>
            <a:r>
              <a:rPr lang="en-US" sz="2400" dirty="0"/>
              <a:t>Current players in 2015-2016 will have opportunity to tryout for current team, but are not guaranteed a spot.</a:t>
            </a:r>
          </a:p>
          <a:p>
            <a:r>
              <a:rPr lang="en-US" sz="2400" dirty="0"/>
              <a:t>Travel Director will determine what age groups teams will compete in for 2016-2017</a:t>
            </a:r>
          </a:p>
          <a:p>
            <a:r>
              <a:rPr lang="en-US" sz="2400" dirty="0"/>
              <a:t>If they do not make current team will be considered for birth year age group</a:t>
            </a:r>
          </a:p>
          <a:p>
            <a:r>
              <a:rPr lang="en-US" sz="2400" dirty="0"/>
              <a:t>New travel players will only be permitted to tryout for birth year age group</a:t>
            </a:r>
          </a:p>
          <a:p>
            <a:r>
              <a:rPr lang="en-US" sz="2400" dirty="0"/>
              <a:t>Travel Director and Executive Board will have final decision on player placement</a:t>
            </a:r>
          </a:p>
          <a:p>
            <a:endParaRPr lang="en-US" sz="2400" dirty="0"/>
          </a:p>
        </p:txBody>
      </p:sp>
    </p:spTree>
    <p:extLst>
      <p:ext uri="{BB962C8B-B14F-4D97-AF65-F5344CB8AC3E}">
        <p14:creationId xmlns:p14="http://schemas.microsoft.com/office/powerpoint/2010/main" val="6320338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USSF Soccer Changes</a:t>
            </a:r>
          </a:p>
        </p:txBody>
      </p:sp>
      <p:sp>
        <p:nvSpPr>
          <p:cNvPr id="3" name="Content Placeholder 2"/>
          <p:cNvSpPr>
            <a:spLocks noGrp="1"/>
          </p:cNvSpPr>
          <p:nvPr>
            <p:ph idx="1"/>
          </p:nvPr>
        </p:nvSpPr>
        <p:spPr>
          <a:xfrm>
            <a:off x="228600" y="1295401"/>
            <a:ext cx="8642350" cy="914400"/>
          </a:xfrm>
        </p:spPr>
        <p:txBody>
          <a:bodyPr/>
          <a:lstStyle/>
          <a:p>
            <a:r>
              <a:rPr lang="en-US" sz="2000" dirty="0"/>
              <a:t>Changes to smaller field sizes and number of players in 2016-2017</a:t>
            </a:r>
          </a:p>
        </p:txBody>
      </p:sp>
      <p:pic>
        <p:nvPicPr>
          <p:cNvPr id="5" name="Picture 4"/>
          <p:cNvPicPr>
            <a:picLocks noChangeAspect="1"/>
          </p:cNvPicPr>
          <p:nvPr/>
        </p:nvPicPr>
        <p:blipFill>
          <a:blip r:embed="rId2"/>
          <a:stretch>
            <a:fillRect/>
          </a:stretch>
        </p:blipFill>
        <p:spPr>
          <a:xfrm>
            <a:off x="685800" y="2209801"/>
            <a:ext cx="7772400" cy="4458572"/>
          </a:xfrm>
          <a:prstGeom prst="rect">
            <a:avLst/>
          </a:prstGeom>
        </p:spPr>
      </p:pic>
    </p:spTree>
    <p:extLst>
      <p:ext uri="{BB962C8B-B14F-4D97-AF65-F5344CB8AC3E}">
        <p14:creationId xmlns:p14="http://schemas.microsoft.com/office/powerpoint/2010/main" val="8069587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What do changes mean for PSC?</a:t>
            </a:r>
          </a:p>
        </p:txBody>
      </p:sp>
      <p:sp>
        <p:nvSpPr>
          <p:cNvPr id="3" name="Content Placeholder 2"/>
          <p:cNvSpPr>
            <a:spLocks noGrp="1"/>
          </p:cNvSpPr>
          <p:nvPr>
            <p:ph idx="1"/>
          </p:nvPr>
        </p:nvSpPr>
        <p:spPr>
          <a:xfrm>
            <a:off x="228600" y="1676400"/>
            <a:ext cx="8642350" cy="4752975"/>
          </a:xfrm>
        </p:spPr>
        <p:txBody>
          <a:bodyPr/>
          <a:lstStyle/>
          <a:p>
            <a:r>
              <a:rPr lang="en-US" sz="2400" dirty="0" err="1"/>
              <a:t>Sanatoga</a:t>
            </a:r>
            <a:r>
              <a:rPr lang="en-US" sz="2400" dirty="0"/>
              <a:t> Park split into 2 fields in preparation for  2016-2017</a:t>
            </a:r>
          </a:p>
          <a:p>
            <a:r>
              <a:rPr lang="en-US" sz="2400" dirty="0"/>
              <a:t>Number of players per team may change due to smaller sided games. </a:t>
            </a:r>
          </a:p>
          <a:p>
            <a:r>
              <a:rPr lang="en-US" sz="2400" dirty="0"/>
              <a:t>May have multiple teams at each age group if number of participants at tryouts allows</a:t>
            </a:r>
          </a:p>
        </p:txBody>
      </p:sp>
    </p:spTree>
    <p:extLst>
      <p:ext uri="{BB962C8B-B14F-4D97-AF65-F5344CB8AC3E}">
        <p14:creationId xmlns:p14="http://schemas.microsoft.com/office/powerpoint/2010/main" val="356951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Registration</a:t>
            </a:r>
          </a:p>
        </p:txBody>
      </p:sp>
      <p:sp>
        <p:nvSpPr>
          <p:cNvPr id="3" name="Content Placeholder 2"/>
          <p:cNvSpPr>
            <a:spLocks noGrp="1"/>
          </p:cNvSpPr>
          <p:nvPr>
            <p:ph idx="1"/>
          </p:nvPr>
        </p:nvSpPr>
        <p:spPr>
          <a:xfrm>
            <a:off x="228600" y="1676400"/>
            <a:ext cx="8642350" cy="4752975"/>
          </a:xfrm>
        </p:spPr>
        <p:txBody>
          <a:bodyPr/>
          <a:lstStyle/>
          <a:p>
            <a:r>
              <a:rPr lang="en-US" sz="2400" dirty="0"/>
              <a:t>One Registration for the entire year vs. registration each season</a:t>
            </a:r>
          </a:p>
          <a:p>
            <a:endParaRPr lang="en-US" sz="2400" dirty="0"/>
          </a:p>
          <a:p>
            <a:r>
              <a:rPr lang="en-US" sz="2400" dirty="0"/>
              <a:t>Offering Payment Plan over 6 payments</a:t>
            </a:r>
          </a:p>
          <a:p>
            <a:endParaRPr lang="en-US" sz="2400" dirty="0"/>
          </a:p>
          <a:p>
            <a:r>
              <a:rPr lang="en-US" sz="2400" dirty="0"/>
              <a:t>Registration will include Summer Soccer Camp</a:t>
            </a:r>
          </a:p>
          <a:p>
            <a:endParaRPr lang="en-US" sz="2400" dirty="0"/>
          </a:p>
          <a:p>
            <a:r>
              <a:rPr lang="en-US" sz="2400" dirty="0"/>
              <a:t>One session per week with paid trainer for travel teams</a:t>
            </a:r>
          </a:p>
        </p:txBody>
      </p:sp>
    </p:spTree>
    <p:extLst>
      <p:ext uri="{BB962C8B-B14F-4D97-AF65-F5344CB8AC3E}">
        <p14:creationId xmlns:p14="http://schemas.microsoft.com/office/powerpoint/2010/main" val="10162790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Registration</a:t>
            </a:r>
          </a:p>
        </p:txBody>
      </p:sp>
      <p:pic>
        <p:nvPicPr>
          <p:cNvPr id="8" name="Picture 7"/>
          <p:cNvPicPr>
            <a:picLocks noChangeAspect="1"/>
          </p:cNvPicPr>
          <p:nvPr/>
        </p:nvPicPr>
        <p:blipFill>
          <a:blip r:embed="rId2"/>
          <a:stretch>
            <a:fillRect/>
          </a:stretch>
        </p:blipFill>
        <p:spPr>
          <a:xfrm>
            <a:off x="762000" y="1447800"/>
            <a:ext cx="3810000" cy="4724400"/>
          </a:xfrm>
          <a:prstGeom prst="rect">
            <a:avLst/>
          </a:prstGeom>
        </p:spPr>
      </p:pic>
      <p:sp>
        <p:nvSpPr>
          <p:cNvPr id="9" name="TextBox 8"/>
          <p:cNvSpPr txBox="1"/>
          <p:nvPr/>
        </p:nvSpPr>
        <p:spPr>
          <a:xfrm>
            <a:off x="4876800" y="1600200"/>
            <a:ext cx="3581400" cy="3416320"/>
          </a:xfrm>
          <a:prstGeom prst="rect">
            <a:avLst/>
          </a:prstGeom>
          <a:noFill/>
        </p:spPr>
        <p:txBody>
          <a:bodyPr wrap="square" rtlCol="0">
            <a:spAutoFit/>
          </a:bodyPr>
          <a:lstStyle/>
          <a:p>
            <a:r>
              <a:rPr lang="en-US" dirty="0"/>
              <a:t>More Focus on Player Development through professional training for players and coaches</a:t>
            </a:r>
          </a:p>
          <a:p>
            <a:endParaRPr lang="en-US" dirty="0"/>
          </a:p>
          <a:p>
            <a:r>
              <a:rPr lang="en-US" dirty="0"/>
              <a:t>Mandatory Travel Camp to standardize training for all players</a:t>
            </a:r>
          </a:p>
          <a:p>
            <a:endParaRPr lang="en-US" dirty="0"/>
          </a:p>
          <a:p>
            <a:pPr marL="285750" indent="-285750">
              <a:buFont typeface="Arial" panose="020B0604020202020204" pitchFamily="34" charset="0"/>
              <a:buChar char="•"/>
            </a:pPr>
            <a:r>
              <a:rPr lang="en-US" dirty="0"/>
              <a:t>Payment Plan to minimize cost increase from prior seasons</a:t>
            </a:r>
          </a:p>
        </p:txBody>
      </p:sp>
    </p:spTree>
    <p:extLst>
      <p:ext uri="{BB962C8B-B14F-4D97-AF65-F5344CB8AC3E}">
        <p14:creationId xmlns:p14="http://schemas.microsoft.com/office/powerpoint/2010/main" val="1089531441"/>
      </p:ext>
    </p:extLst>
  </p:cSld>
  <p:clrMapOvr>
    <a:masterClrMapping/>
  </p:clrMapOvr>
</p:sld>
</file>

<file path=ppt/theme/theme1.xml><?xml version="1.0" encoding="utf-8"?>
<a:theme xmlns:a="http://schemas.openxmlformats.org/drawingml/2006/main" name="World Cup soccer pitch design template">
  <a:themeElements>
    <a:clrScheme name="Futebol e Copa do Mundo com imagem de gramado 15">
      <a:dk1>
        <a:srgbClr val="000000"/>
      </a:dk1>
      <a:lt1>
        <a:srgbClr val="FFFFFF"/>
      </a:lt1>
      <a:dk2>
        <a:srgbClr val="777777"/>
      </a:dk2>
      <a:lt2>
        <a:srgbClr val="305E43"/>
      </a:lt2>
      <a:accent1>
        <a:srgbClr val="003399"/>
      </a:accent1>
      <a:accent2>
        <a:srgbClr val="468A4B"/>
      </a:accent2>
      <a:accent3>
        <a:srgbClr val="BDBDBD"/>
      </a:accent3>
      <a:accent4>
        <a:srgbClr val="DADADA"/>
      </a:accent4>
      <a:accent5>
        <a:srgbClr val="AAADCA"/>
      </a:accent5>
      <a:accent6>
        <a:srgbClr val="3F7D43"/>
      </a:accent6>
      <a:hlink>
        <a:srgbClr val="66CCFF"/>
      </a:hlink>
      <a:folHlink>
        <a:srgbClr val="F0E500"/>
      </a:folHlink>
    </a:clrScheme>
    <a:fontScheme name="Futebol e Copa do Mundo com imagem de gram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Futebol e Copa do Mundo com imagem de gram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Futebol e Copa do Mundo com imagem de gram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Futebol e Copa do Mundo com imagem de gram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Futebol e Copa do Mundo com imagem de gram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Futebol e Copa do Mundo com imagem de gram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Futebol e Copa do Mundo com imagem de gram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Futebol e Copa do Mundo com imagem de gram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Futebol e Copa do Mundo com imagem de gram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Futebol e Copa do Mundo com imagem de gram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Futebol e Copa do Mundo com imagem de gram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Futebol e Copa do Mundo com imagem de gram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Futebol e Copa do Mundo com imagem de gram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Futebol e Copa do Mundo com imagem de gramado 13">
        <a:dk1>
          <a:srgbClr val="000000"/>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Futebol e Copa do Mundo com imagem de gramado 14">
        <a:dk1>
          <a:srgbClr val="000000"/>
        </a:dk1>
        <a:lt1>
          <a:srgbClr val="FFFFFF"/>
        </a:lt1>
        <a:dk2>
          <a:srgbClr val="000000"/>
        </a:dk2>
        <a:lt2>
          <a:srgbClr val="305E43"/>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Futebol e Copa do Mundo com imagem de gramado 15">
        <a:dk1>
          <a:srgbClr val="000000"/>
        </a:dk1>
        <a:lt1>
          <a:srgbClr val="FFFFFF"/>
        </a:lt1>
        <a:dk2>
          <a:srgbClr val="777777"/>
        </a:dk2>
        <a:lt2>
          <a:srgbClr val="305E43"/>
        </a:lt2>
        <a:accent1>
          <a:srgbClr val="003399"/>
        </a:accent1>
        <a:accent2>
          <a:srgbClr val="468A4B"/>
        </a:accent2>
        <a:accent3>
          <a:srgbClr val="BDBDBD"/>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World Cup soccer pitch design template</Template>
  <TotalTime>1127</TotalTime>
  <Words>699</Words>
  <Application>Microsoft Office PowerPoint</Application>
  <PresentationFormat>On-screen Show (4:3)</PresentationFormat>
  <Paragraphs>126</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World Cup soccer pitch design template</vt:lpstr>
      <vt:lpstr>Travel Soccer Parents Meeting</vt:lpstr>
      <vt:lpstr>Welcome</vt:lpstr>
      <vt:lpstr>Why Travel Soccer?</vt:lpstr>
      <vt:lpstr>USSF Soccer Changes</vt:lpstr>
      <vt:lpstr>What do changes mean for PSC?</vt:lpstr>
      <vt:lpstr>USSF Soccer Changes</vt:lpstr>
      <vt:lpstr>What do changes mean for PSC?</vt:lpstr>
      <vt:lpstr>Registration</vt:lpstr>
      <vt:lpstr>Registration</vt:lpstr>
      <vt:lpstr>Partnership with ProConnect Sports</vt:lpstr>
      <vt:lpstr>Other Costs</vt:lpstr>
      <vt:lpstr>Travel Specific Fundraiser</vt:lpstr>
      <vt:lpstr>Uniforms</vt:lpstr>
      <vt:lpstr>Tryouts</vt:lpstr>
      <vt:lpstr>Montco Alliance</vt:lpstr>
      <vt:lpstr>PowerPoint Presentation</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Travel Soccer</dc:title>
  <dc:creator>Owner</dc:creator>
  <cp:lastModifiedBy>sfleishman</cp:lastModifiedBy>
  <cp:revision>29</cp:revision>
  <dcterms:created xsi:type="dcterms:W3CDTF">2014-11-10T05:39:05Z</dcterms:created>
  <dcterms:modified xsi:type="dcterms:W3CDTF">2016-03-31T01:43:21Z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TC101083861033</vt:lpwstr>
  </property>
</Properties>
</file>